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06" r:id="rId4"/>
    <p:sldId id="309" r:id="rId5"/>
    <p:sldId id="311" r:id="rId6"/>
    <p:sldId id="301" r:id="rId7"/>
    <p:sldId id="299" r:id="rId8"/>
    <p:sldId id="258" r:id="rId9"/>
    <p:sldId id="265" r:id="rId10"/>
    <p:sldId id="262" r:id="rId11"/>
    <p:sldId id="259" r:id="rId12"/>
    <p:sldId id="264" r:id="rId13"/>
    <p:sldId id="272" r:id="rId14"/>
    <p:sldId id="276" r:id="rId15"/>
    <p:sldId id="285" r:id="rId16"/>
    <p:sldId id="275" r:id="rId17"/>
    <p:sldId id="277" r:id="rId18"/>
    <p:sldId id="266" r:id="rId19"/>
    <p:sldId id="288" r:id="rId20"/>
    <p:sldId id="286" r:id="rId21"/>
    <p:sldId id="270" r:id="rId22"/>
    <p:sldId id="274" r:id="rId23"/>
    <p:sldId id="271" r:id="rId24"/>
    <p:sldId id="269" r:id="rId25"/>
    <p:sldId id="273" r:id="rId26"/>
    <p:sldId id="268" r:id="rId27"/>
    <p:sldId id="279" r:id="rId28"/>
    <p:sldId id="281" r:id="rId29"/>
    <p:sldId id="278" r:id="rId30"/>
    <p:sldId id="280" r:id="rId31"/>
    <p:sldId id="284" r:id="rId32"/>
    <p:sldId id="307" r:id="rId33"/>
    <p:sldId id="283" r:id="rId34"/>
    <p:sldId id="282" r:id="rId35"/>
    <p:sldId id="289" r:id="rId36"/>
    <p:sldId id="290" r:id="rId37"/>
    <p:sldId id="293" r:id="rId38"/>
    <p:sldId id="287" r:id="rId39"/>
    <p:sldId id="304" r:id="rId40"/>
    <p:sldId id="303" r:id="rId41"/>
    <p:sldId id="291" r:id="rId42"/>
    <p:sldId id="292" r:id="rId43"/>
    <p:sldId id="298" r:id="rId44"/>
    <p:sldId id="305" r:id="rId45"/>
    <p:sldId id="297" r:id="rId46"/>
    <p:sldId id="295" r:id="rId47"/>
    <p:sldId id="294" r:id="rId48"/>
    <p:sldId id="302" r:id="rId49"/>
    <p:sldId id="296" r:id="rId50"/>
    <p:sldId id="300" r:id="rId51"/>
    <p:sldId id="261" r:id="rId5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784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6" y="84"/>
      </p:cViewPr>
      <p:guideLst>
        <p:guide orient="horz" pos="1620"/>
        <p:guide pos="27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1051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4400" y="3867150"/>
            <a:ext cx="7239000" cy="53340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Minio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14700"/>
            <a:ext cx="8229600" cy="857250"/>
          </a:xfrm>
          <a:prstGeom prst="rect">
            <a:avLst/>
          </a:prstGeom>
        </p:spPr>
        <p:txBody>
          <a:bodyPr vert="horz"/>
          <a:lstStyle>
            <a:lvl1pPr>
              <a:defRPr sz="3200" cap="all" baseline="0">
                <a:solidFill>
                  <a:schemeClr val="bg1"/>
                </a:solidFill>
                <a:latin typeface="URW Grotesk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Template_powerpoint1a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"/>
            <a:ext cx="9144000" cy="69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0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/ Sub-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2743200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3200" cap="all" baseline="0">
                <a:solidFill>
                  <a:schemeClr val="bg1"/>
                </a:solidFill>
                <a:latin typeface="URW Grotesk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 sz="3200" cap="all" baseline="0">
                <a:solidFill>
                  <a:schemeClr val="tx1"/>
                </a:solidFill>
                <a:latin typeface="URW Grotesk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2000" y="1123950"/>
            <a:ext cx="7543800" cy="3505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>
                <a:latin typeface="Minion"/>
              </a:defRPr>
            </a:lvl1pPr>
            <a:lvl2pPr marL="457200" indent="0">
              <a:buFontTx/>
              <a:buNone/>
              <a:defRPr sz="2400">
                <a:latin typeface="Minion"/>
              </a:defRPr>
            </a:lvl2pPr>
            <a:lvl3pPr marL="914400" indent="0">
              <a:buFontTx/>
              <a:buNone/>
              <a:defRPr sz="2400">
                <a:latin typeface="Minion"/>
              </a:defRPr>
            </a:lvl3pPr>
            <a:lvl4pPr marL="1371600" indent="0">
              <a:buFontTx/>
              <a:buNone/>
              <a:defRPr sz="2400">
                <a:latin typeface="Minion"/>
              </a:defRPr>
            </a:lvl4pPr>
            <a:lvl5pPr marL="1828800" indent="0">
              <a:buFontTx/>
              <a:buNone/>
              <a:defRPr sz="2400">
                <a:latin typeface="Minion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9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95800" cy="51435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48200" y="0"/>
            <a:ext cx="4495800" cy="24955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48200" y="2647950"/>
            <a:ext cx="4495800" cy="249555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61950"/>
            <a:ext cx="9144000" cy="33528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7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69455" y="15655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7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2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hyperlink" Target="http://www.google.com/url?sa=i&amp;rct=j&amp;q=&amp;esrc=s&amp;source=images&amp;cd=&amp;cad=rja&amp;uact=8&amp;ved=2ahUKEwjv4aWy8rTgAhUcCTQIHaq5CH4QjRx6BAgBEAU&amp;url=/url?sa%3Di%26rct%3Dj%26q%3D%26esrc%3Ds%26source%3Dimages%26cd%3D%26ved%3D%26url%3Dhttps://www.facebook.com/ArepaZone/posts/we-eat-arepas-%EF%BF%BD%EF%BF%BD%EF%BF%BD-need/1710433252404364/%26psig%3DAOvVaw0Gp691u6Fh2L9hBIU164wn%26ust%3D1550016177380142&amp;psig=AOvVaw0Gp691u6Fh2L9hBIU164wn&amp;ust=1550016177380142" TargetMode="Externa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wmf"/><Relationship Id="rId5" Type="http://schemas.openxmlformats.org/officeDocument/2006/relationships/image" Target="../media/image10.jpeg"/><Relationship Id="rId4" Type="http://schemas.openxmlformats.org/officeDocument/2006/relationships/hyperlink" Target="http://images.search.yahoo.com/images/view;_ylt=A0PDoS3nxEpQkGUATw6JzbkF;_ylu=X3oDMTBlMTQ4cGxyBHNlYwNzcgRzbGsDaW1n?back=http://images.search.yahoo.com/search/images?p=zumba&amp;n=30&amp;ei=utf-8&amp;y=Search&amp;fr=yfp-t-564&amp;tab=organic&amp;ri=5&amp;w=640&amp;h=625&amp;imgurl=www.myeyeonstyle.com/wp-content/uploads/2011/09/zumba.jpg&amp;rurl=http://www.myeyeonstyle.com/2011/09/03/zumba/&amp;size=34.1+KB&amp;name=Zumba+|+My+Eye+On+Style&amp;p=zumba&amp;oid=1fe324bea09457dd6df8c9ae090dc15a&amp;fr2=&amp;fr=yfp-t-564&amp;tt=Zumba+|+My+Eye+On+Style&amp;b=0&amp;ni=108&amp;no=5&amp;ts=&amp;tab=organic&amp;sigr=11dcb2el4&amp;sigb=139ackan5&amp;sigi=11ppe9khl&amp;.crumb=evomaL8uTa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3.png"/><Relationship Id="rId7" Type="http://schemas.openxmlformats.org/officeDocument/2006/relationships/image" Target="../media/image106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6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11" Type="http://schemas.openxmlformats.org/officeDocument/2006/relationships/image" Target="../media/image117.jp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1.wmf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7" Type="http://schemas.openxmlformats.org/officeDocument/2006/relationships/image" Target="../media/image14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142.png"/><Relationship Id="rId4" Type="http://schemas.openxmlformats.org/officeDocument/2006/relationships/image" Target="../media/image141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159.jp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5" b="18065"/>
          <a:stretch>
            <a:fillRect/>
          </a:stretch>
        </p:blipFill>
        <p:spPr>
          <a:xfrm>
            <a:off x="20782" y="8659"/>
            <a:ext cx="9144000" cy="31051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81350"/>
            <a:ext cx="8229600" cy="1194955"/>
          </a:xfrm>
        </p:spPr>
        <p:txBody>
          <a:bodyPr/>
          <a:lstStyle/>
          <a:p>
            <a:r>
              <a:rPr lang="en-US" sz="2800" b="1" dirty="0"/>
              <a:t>What in the world are </a:t>
            </a:r>
            <a:r>
              <a:rPr lang="en-US" sz="2800" b="1" dirty="0" smtClean="0"/>
              <a:t>people </a:t>
            </a:r>
            <a:r>
              <a:rPr lang="en-US" sz="2800" b="1" dirty="0"/>
              <a:t>eating?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050" y="414251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SANDRA BARRERA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CVI EXTENSION EDUCATOR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550" y="4095750"/>
            <a:ext cx="306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PAT JONES</a:t>
            </a:r>
          </a:p>
          <a:p>
            <a:r>
              <a:rPr lang="en-US" b="1" smtClean="0">
                <a:solidFill>
                  <a:schemeClr val="bg1"/>
                </a:solidFill>
              </a:rPr>
              <a:t>FNH EXTENSION </a:t>
            </a:r>
            <a:r>
              <a:rPr lang="en-US" b="1" dirty="0" smtClean="0">
                <a:solidFill>
                  <a:schemeClr val="bg1"/>
                </a:solidFill>
              </a:rPr>
              <a:t>EDUCATOR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9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3" y="133350"/>
            <a:ext cx="8032277" cy="4697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251222"/>
            <a:ext cx="3276600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Mexico, Guatemala, Salvador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TORTILLA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Tortilla - Free Stock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25463"/>
            <a:ext cx="2289396" cy="152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>
            <a:fillRect/>
          </a:stretch>
        </p:blipFill>
        <p:spPr>
          <a:xfrm>
            <a:off x="381000" y="209550"/>
            <a:ext cx="8669867" cy="4876800"/>
          </a:xfrm>
        </p:spPr>
      </p:pic>
      <p:pic>
        <p:nvPicPr>
          <p:cNvPr id="7" name="Picture 6" descr="Pupusas | MINISTERIO DE CULTUR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98" y="3485044"/>
            <a:ext cx="2615448" cy="1470616"/>
          </a:xfrm>
          <a:prstGeom prst="rect">
            <a:avLst/>
          </a:prstGeom>
        </p:spPr>
      </p:pic>
      <p:pic>
        <p:nvPicPr>
          <p:cNvPr id="8" name="Picture 7" descr="pupusa | Flickr - Photo Sharing!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85044"/>
            <a:ext cx="1657244" cy="152510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828800" y="2569053"/>
            <a:ext cx="994444" cy="818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18656011">
            <a:off x="6139569" y="723178"/>
            <a:ext cx="457200" cy="3956141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rroz hervido en sazoname.com la cocina del hombre modern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76" y="257547"/>
            <a:ext cx="2747424" cy="18502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3017802"/>
            <a:ext cx="1219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Pupusas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086600" y="2208716"/>
            <a:ext cx="1219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Rice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70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64561"/>
            <a:ext cx="4038600" cy="3023977"/>
          </a:xfrm>
          <a:prstGeom prst="rect">
            <a:avLst/>
          </a:prstGeom>
        </p:spPr>
      </p:pic>
      <p:pic>
        <p:nvPicPr>
          <p:cNvPr id="6" name="Picture 5" descr="arroz hervido en sazoname.com la cocina del hombre modern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76" y="257547"/>
            <a:ext cx="2747424" cy="18502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2208716"/>
            <a:ext cx="1447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Rice 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6000" y="1870162"/>
            <a:ext cx="16105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AREPAS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" y="340831"/>
            <a:ext cx="2078414" cy="1506615"/>
          </a:xfrm>
          <a:prstGeom prst="rect">
            <a:avLst/>
          </a:prstGeom>
        </p:spPr>
      </p:pic>
      <p:sp>
        <p:nvSpPr>
          <p:cNvPr id="12" name="AutoShape 2" descr="Image result for AREPAS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728912" y="-2413722"/>
            <a:ext cx="360997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96" y="2495550"/>
            <a:ext cx="1362075" cy="20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783" y="0"/>
            <a:ext cx="17526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020" y="197484"/>
            <a:ext cx="1514475" cy="1153478"/>
          </a:xfrm>
          <a:prstGeom prst="rect">
            <a:avLst/>
          </a:prstGeom>
        </p:spPr>
      </p:pic>
      <p:sp>
        <p:nvSpPr>
          <p:cNvPr id="4" name="AutoShape 2" descr="Image result for harina de mai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" y="793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1934670"/>
            <a:ext cx="2319019" cy="1349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830" y="1957176"/>
            <a:ext cx="2057400" cy="1351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" y="3514459"/>
            <a:ext cx="1752600" cy="11266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830" y="3251404"/>
            <a:ext cx="2056765" cy="1560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4640" y="1350962"/>
            <a:ext cx="16002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7020" y="3114675"/>
            <a:ext cx="1790700" cy="1348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938" y="1809750"/>
            <a:ext cx="214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Tortillas y tamales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57600" y="1625084"/>
            <a:ext cx="214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Arepas</a:t>
            </a:r>
            <a:r>
              <a:rPr lang="en-US" dirty="0" smtClean="0"/>
              <a:t> y Tamales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8150"/>
            <a:ext cx="8001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819150"/>
            <a:ext cx="3286125" cy="3600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5" y="971550"/>
            <a:ext cx="4606219" cy="30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0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6096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-64770"/>
            <a:ext cx="42291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438150"/>
            <a:ext cx="3657600" cy="121920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>Any where, </a:t>
            </a:r>
            <a:br>
              <a:rPr lang="en-US" sz="2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>any name, </a:t>
            </a:r>
            <a:br>
              <a:rPr lang="en-US" sz="2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>any flavor.. </a:t>
            </a:r>
            <a:br>
              <a:rPr lang="en-US" sz="2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>World love Pop Corn </a:t>
            </a:r>
            <a:endParaRPr lang="en-US" sz="2400" dirty="0">
              <a:solidFill>
                <a:srgbClr val="FF000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4953000"/>
          </a:xfrm>
          <a:prstGeom prst="rect">
            <a:avLst/>
          </a:prstGeom>
        </p:spPr>
      </p:pic>
      <p:pic>
        <p:nvPicPr>
          <p:cNvPr id="5" name="Picture 4" descr="Reese's Peanut Butter Cup Popcorn - Creations by Kar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55" y="2190750"/>
            <a:ext cx="35052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571750"/>
            <a:ext cx="4800600" cy="85725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008A3E"/>
                </a:solidFill>
              </a:rPr>
              <a:t>vegetables</a:t>
            </a:r>
            <a:endParaRPr lang="en-US" sz="4800" b="1" dirty="0">
              <a:solidFill>
                <a:srgbClr val="008A3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666750"/>
            <a:ext cx="3455133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349"/>
            <a:ext cx="7791796" cy="464820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1733550"/>
            <a:ext cx="9067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2724150"/>
            <a:ext cx="9067800" cy="76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41059" y="1985513"/>
            <a:ext cx="10668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TROPICAL WEATHER</a:t>
            </a:r>
            <a:endParaRPr lang="en-US" sz="1200" dirty="0"/>
          </a:p>
        </p:txBody>
      </p:sp>
      <p:pic>
        <p:nvPicPr>
          <p:cNvPr id="2" name="Picture 1" descr="Chogger comics | Anna ' s Pappa blo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91" y="438150"/>
            <a:ext cx="1066800" cy="911781"/>
          </a:xfrm>
          <a:prstGeom prst="rect">
            <a:avLst/>
          </a:prstGeom>
        </p:spPr>
      </p:pic>
      <p:pic>
        <p:nvPicPr>
          <p:cNvPr id="7" name="Picture 6" descr="Chogger comics | Anna ' s Pappa blo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91" y="2879168"/>
            <a:ext cx="1066800" cy="9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73176"/>
            <a:ext cx="5791200" cy="4418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2327" y="37490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GOOD MORNING!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93334"/>
            <a:ext cx="6172200" cy="4111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80" y="1377421"/>
            <a:ext cx="2008414" cy="2343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93334"/>
            <a:ext cx="13716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CORN!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09155"/>
            <a:ext cx="3657600" cy="3961496"/>
          </a:xfrm>
          <a:prstGeom prst="rect">
            <a:avLst/>
          </a:prstGeom>
        </p:spPr>
      </p:pic>
      <p:sp>
        <p:nvSpPr>
          <p:cNvPr id="6" name="AutoShape 2" descr="Image result for mazorca colombian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9155"/>
            <a:ext cx="3387237" cy="35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9558"/>
            <a:ext cx="4572000" cy="620078"/>
          </a:xfrm>
          <a:solidFill>
            <a:srgbClr val="C00000"/>
          </a:solidFill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American style…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64" y="1171575"/>
            <a:ext cx="1946538" cy="3562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549" y="1180324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156" y="886485"/>
            <a:ext cx="17526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740" y="438150"/>
            <a:ext cx="2286000" cy="1525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2419350"/>
            <a:ext cx="1221828" cy="2230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198" y="3014655"/>
            <a:ext cx="2220858" cy="1469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105" y="3289812"/>
            <a:ext cx="1625601" cy="1110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60987" y="1981415"/>
            <a:ext cx="172949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CASSEROLE DISHES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" y="0"/>
            <a:ext cx="3429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028950"/>
            <a:ext cx="2227753" cy="1775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0" y="0"/>
            <a:ext cx="5408478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792" y="2959816"/>
            <a:ext cx="1905000" cy="1905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" y="4036753"/>
            <a:ext cx="33909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Mayo+ Cheese + TAJIN+ Limon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792" y="2876550"/>
            <a:ext cx="1171729" cy="2054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933" y="-9832"/>
            <a:ext cx="160020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MEXICO</a:t>
            </a:r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-64953"/>
            <a:ext cx="1066800" cy="13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43" y="285750"/>
            <a:ext cx="4399507" cy="2288026"/>
          </a:xfrm>
          <a:prstGeom prst="rect">
            <a:avLst/>
          </a:prstGeom>
        </p:spPr>
      </p:pic>
      <p:sp>
        <p:nvSpPr>
          <p:cNvPr id="6" name="AutoShape 2" descr="Image result for mazorca colombian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30" y="2525383"/>
            <a:ext cx="4338320" cy="2279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" y="251460"/>
            <a:ext cx="4552950" cy="25186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900" y="285750"/>
            <a:ext cx="36576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CORN WITH SCRABLE EGGS + AREPA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6931" y="281940"/>
            <a:ext cx="335407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GRILLED +SALT+BUTTER !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46930" y="2487279"/>
            <a:ext cx="372745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SOUPS 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" y="2817111"/>
            <a:ext cx="4552950" cy="21078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8300" y="2751063"/>
            <a:ext cx="36576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CORN WITH SCRABLE EGGS + AREPA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1" y="0"/>
            <a:ext cx="830591" cy="124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799" y="508278"/>
            <a:ext cx="318135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464820"/>
            <a:ext cx="5181600" cy="396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819965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7" y="82272"/>
            <a:ext cx="2144423" cy="1216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226" y="2864406"/>
            <a:ext cx="731542" cy="10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5750"/>
            <a:ext cx="3886200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20" y="361950"/>
            <a:ext cx="1603387" cy="432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903270"/>
            <a:ext cx="8382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FRESH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903270"/>
            <a:ext cx="83820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47750"/>
            <a:ext cx="1066800" cy="131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496" y="1047750"/>
            <a:ext cx="2731633" cy="270565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86600" y="533938"/>
            <a:ext cx="1367188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HOT SALSAS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7205"/>
            <a:ext cx="8686800" cy="4580545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5903"/>
            <a:ext cx="2590800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006061"/>
            <a:ext cx="2108200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006061"/>
            <a:ext cx="2105025" cy="1571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91" y="-37712"/>
            <a:ext cx="622228" cy="934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405" y="15855"/>
            <a:ext cx="621846" cy="932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277205"/>
            <a:ext cx="25146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YUCA-CASSAVA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"/>
            <a:ext cx="48768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90550"/>
            <a:ext cx="3566795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3486150"/>
            <a:ext cx="838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683718"/>
            <a:ext cx="4889101" cy="242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404" y="133350"/>
            <a:ext cx="3062571" cy="4593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204" y="19050"/>
            <a:ext cx="2824776" cy="1879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0" y="13716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Puerto Rico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302895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CUBA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2" y="133350"/>
            <a:ext cx="2455134" cy="4792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923565"/>
            <a:ext cx="685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85" y="430127"/>
            <a:ext cx="2476500" cy="222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28950"/>
            <a:ext cx="2882813" cy="1543698"/>
          </a:xfrm>
          <a:prstGeom prst="rect">
            <a:avLst/>
          </a:prstGeom>
        </p:spPr>
      </p:pic>
      <p:pic>
        <p:nvPicPr>
          <p:cNvPr id="7" name="Picture 6" descr="http://ts2.mm.bing.net/images/thumbnail.aspx?q=4719697323754265&amp;id=e31ad6d4a677c15f94f322e05a6408b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52" y="2971363"/>
            <a:ext cx="1714500" cy="16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all16\AppData\Local\Microsoft\Windows\Temporary Internet Files\Content.IE5\YS3PI93R\MC90016166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66750"/>
            <a:ext cx="1295400" cy="17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79" y="0"/>
            <a:ext cx="367392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93037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9" y="2241847"/>
            <a:ext cx="1743075" cy="2619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85750"/>
            <a:ext cx="3124200" cy="2081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667" y="2505075"/>
            <a:ext cx="3571875" cy="237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04" y="221925"/>
            <a:ext cx="1268221" cy="19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85749"/>
            <a:ext cx="3664262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85849"/>
            <a:ext cx="3505200" cy="17686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15602" y="2423549"/>
            <a:ext cx="1865772" cy="2619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76" y="19787"/>
            <a:ext cx="865176" cy="1297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06073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PLANTAIN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196215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YELLOW PLANTAIN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285749"/>
            <a:ext cx="17526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PLANTAINS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50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5750"/>
            <a:ext cx="3505200" cy="17686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91803" y="-91051"/>
            <a:ext cx="1865772" cy="2619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1846" cy="932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22502"/>
            <a:ext cx="2781930" cy="2171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24150"/>
            <a:ext cx="2419350" cy="1895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7900" y="2153329"/>
            <a:ext cx="1752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SALTHY-HARD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53199" y="2253170"/>
            <a:ext cx="178117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SWEET-SOFT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59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857249"/>
            <a:ext cx="3276600" cy="327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90512"/>
            <a:ext cx="42386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313"/>
            <a:ext cx="7620000" cy="5086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504950"/>
            <a:ext cx="92004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CHAYOTE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2" y="2501760"/>
            <a:ext cx="1496883" cy="200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867" y="2413781"/>
            <a:ext cx="20574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764" y="0"/>
            <a:ext cx="895350" cy="1107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" y="0"/>
            <a:ext cx="4266867" cy="2400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67" y="342900"/>
            <a:ext cx="19050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39" y="1447613"/>
            <a:ext cx="19050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4826"/>
            <a:ext cx="25146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091" y="267732"/>
            <a:ext cx="1992744" cy="1542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35" y="267732"/>
            <a:ext cx="2305765" cy="1542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" y="267732"/>
            <a:ext cx="2708457" cy="454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091" y="1934093"/>
            <a:ext cx="1992744" cy="1306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267732"/>
            <a:ext cx="1983020" cy="1542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052" y="3538073"/>
            <a:ext cx="1453139" cy="1094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3558844"/>
            <a:ext cx="1426670" cy="951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5029" y="1891565"/>
            <a:ext cx="1857376" cy="1391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800" y="1876675"/>
            <a:ext cx="1848499" cy="13788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5924" y="410567"/>
            <a:ext cx="13716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STEAMED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26614" y="4444592"/>
            <a:ext cx="13716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GRILLED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29" y="3520744"/>
            <a:ext cx="1696165" cy="1128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45" y="267732"/>
            <a:ext cx="758776" cy="9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4" y="285750"/>
            <a:ext cx="4749800" cy="3562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993880"/>
            <a:ext cx="920040" cy="138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" y="342900"/>
            <a:ext cx="4131734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1885950"/>
            <a:ext cx="4800600" cy="85725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FRUITS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5" y="2952750"/>
            <a:ext cx="21526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36894"/>
            <a:ext cx="5503518" cy="427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urple Taste: La Barra @ Star Vista, Buona Vist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271330"/>
            <a:ext cx="2719907" cy="1843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30" y="889289"/>
            <a:ext cx="3421770" cy="2962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168681"/>
            <a:ext cx="3716107" cy="2460469"/>
          </a:xfrm>
          <a:prstGeom prst="rect">
            <a:avLst/>
          </a:prstGeom>
        </p:spPr>
      </p:pic>
      <p:pic>
        <p:nvPicPr>
          <p:cNvPr id="10" name="Picture 2" descr="C:\Users\Hall16\AppData\Local\Microsoft\Windows\Temporary Internet Files\Content.IE5\YS3PI93R\MC90016166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5" y="2295178"/>
            <a:ext cx="1554703" cy="210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107" y="292679"/>
            <a:ext cx="2514600" cy="16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4609"/>
            <a:ext cx="3886200" cy="2269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5" y="3028950"/>
            <a:ext cx="4267200" cy="1347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718" y="254593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05904"/>
            <a:ext cx="2239670" cy="2239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579" y="2499878"/>
            <a:ext cx="3001670" cy="1230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351" y="3739423"/>
            <a:ext cx="10001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1950"/>
            <a:ext cx="4062704" cy="43434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33400" y="666750"/>
            <a:ext cx="6553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" y="1200150"/>
            <a:ext cx="6553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8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1" y="-37712"/>
            <a:ext cx="622228" cy="934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5750"/>
            <a:ext cx="3657600" cy="4473957"/>
          </a:xfrm>
          <a:prstGeom prst="rect">
            <a:avLst/>
          </a:prstGeom>
        </p:spPr>
      </p:pic>
      <p:sp>
        <p:nvSpPr>
          <p:cNvPr id="6" name="AutoShape 2" descr="Image result for TROPICAL FRUITS MAP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61950"/>
            <a:ext cx="3091721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2724150"/>
            <a:ext cx="1895291" cy="1895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48600" y="287655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Passion fruit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1950"/>
            <a:ext cx="2835518" cy="2127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61950"/>
            <a:ext cx="6019800" cy="4010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6" y="2571750"/>
            <a:ext cx="2937164" cy="20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14350"/>
            <a:ext cx="5812002" cy="38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356" y="209550"/>
            <a:ext cx="3691954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505"/>
            <a:ext cx="4994846" cy="346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356" y="2571750"/>
            <a:ext cx="4004789" cy="22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6800"/>
            <a:ext cx="4286250" cy="428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76" y="326799"/>
            <a:ext cx="3002341" cy="2001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33350"/>
            <a:ext cx="1981200" cy="1064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441" y="2469925"/>
            <a:ext cx="2408354" cy="2365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618" y="361950"/>
            <a:ext cx="1047282" cy="1295400"/>
          </a:xfrm>
          <a:prstGeom prst="rect">
            <a:avLst/>
          </a:prstGeom>
        </p:spPr>
      </p:pic>
      <p:sp>
        <p:nvSpPr>
          <p:cNvPr id="3" name="AutoShape 2" descr="Image result for LECHER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132" y="3181350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4" y="3001604"/>
            <a:ext cx="2524125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42" y="1200150"/>
            <a:ext cx="3505200" cy="1370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078" y="2854976"/>
            <a:ext cx="2790825" cy="163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404" y="361950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925" y="285750"/>
            <a:ext cx="1695450" cy="2705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2969092"/>
            <a:ext cx="2582610" cy="1842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02" y="3606"/>
            <a:ext cx="92004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88" y="224951"/>
            <a:ext cx="2438400" cy="2055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1930"/>
            <a:ext cx="3251799" cy="2081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424" y="237972"/>
            <a:ext cx="2825269" cy="2055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1" y="2581620"/>
            <a:ext cx="2412878" cy="1357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2419350"/>
            <a:ext cx="2057400" cy="1443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7972"/>
            <a:ext cx="1295400" cy="2042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900" y="3164595"/>
            <a:ext cx="2209800" cy="13724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698" y="2419350"/>
            <a:ext cx="14221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81315" y="12662"/>
            <a:ext cx="2764339" cy="1727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" y="12662"/>
            <a:ext cx="3447097" cy="2589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454" y="1817012"/>
            <a:ext cx="2667720" cy="1722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876550"/>
            <a:ext cx="3404937" cy="1848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742950"/>
            <a:ext cx="2309771" cy="3462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454" y="3603996"/>
            <a:ext cx="2667720" cy="1274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838200" cy="1258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2902" y="18859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SALPICON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9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04800"/>
            <a:ext cx="86487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5750"/>
            <a:ext cx="54864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0"/>
            <a:ext cx="3232648" cy="26496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52" y="4241692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WOMEN AG AROUND THE WORLD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95550"/>
            <a:ext cx="2438400" cy="23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ifferent Types of Questions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8" b="25558"/>
          <a:stretch>
            <a:fillRect/>
          </a:stretch>
        </p:blipFill>
        <p:spPr>
          <a:xfrm>
            <a:off x="3581400" y="566392"/>
            <a:ext cx="4572000" cy="26698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5350"/>
            <a:ext cx="3121152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61950"/>
            <a:ext cx="8229600" cy="4159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361950"/>
            <a:ext cx="434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It’s a biggest SALE day of ROSES in my home country to customers in the USA.  It’s generated jobs to </a:t>
            </a:r>
            <a:r>
              <a:rPr lang="en-US" sz="1200" b="1" dirty="0" smtClean="0">
                <a:solidFill>
                  <a:srgbClr val="FF0000"/>
                </a:solidFill>
              </a:rPr>
              <a:t>Colombian women</a:t>
            </a:r>
            <a:r>
              <a:rPr lang="en-US" sz="1200" dirty="0" smtClean="0"/>
              <a:t>. THANK YOU!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971550"/>
            <a:ext cx="3429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Happy  Valentine’s Day!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Hall16\AppData\Local\Microsoft\Windows\Temporary Internet Files\Content.IE5\YS3PI93R\MC90016166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1950"/>
            <a:ext cx="95583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5" y="0"/>
            <a:ext cx="2884060" cy="462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33350"/>
            <a:ext cx="3962400" cy="2913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19350"/>
            <a:ext cx="4343400" cy="24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3350"/>
            <a:ext cx="3691370" cy="4921827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76200" y="971550"/>
            <a:ext cx="38100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What in the world are people eating?</a:t>
            </a:r>
          </a:p>
        </p:txBody>
      </p:sp>
    </p:spTree>
    <p:extLst>
      <p:ext uri="{BB962C8B-B14F-4D97-AF65-F5344CB8AC3E}">
        <p14:creationId xmlns:p14="http://schemas.microsoft.com/office/powerpoint/2010/main" val="189377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1581150"/>
            <a:ext cx="3581400" cy="85725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grains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UNL_PPT_Template</Template>
  <TotalTime>1449</TotalTime>
  <Words>143</Words>
  <Application>Microsoft Office PowerPoint</Application>
  <PresentationFormat>On-screen Show (16:9)</PresentationFormat>
  <Paragraphs>48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Minion</vt:lpstr>
      <vt:lpstr>Showcard Gothic</vt:lpstr>
      <vt:lpstr>URW Grotesk Medium</vt:lpstr>
      <vt:lpstr>Wingdings</vt:lpstr>
      <vt:lpstr>Office Theme</vt:lpstr>
      <vt:lpstr>What in the world are people eating?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in the world are people eating?</vt:lpstr>
      <vt:lpstr>grains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where,  any name,  any flavor..   World love Pop Corn </vt:lpstr>
      <vt:lpstr>vegetables</vt:lpstr>
      <vt:lpstr>PowerPoint Presentation</vt:lpstr>
      <vt:lpstr>PowerPoint Presentation</vt:lpstr>
      <vt:lpstr>PowerPoint Presentation</vt:lpstr>
      <vt:lpstr>American style…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CHAYOTE</vt:lpstr>
      <vt:lpstr>PowerPoint Presentation</vt:lpstr>
      <vt:lpstr>PowerPoint Presentation</vt:lpstr>
      <vt:lpstr>FRUITS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Nebraska-Lincoln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Barrera Fuentes</dc:creator>
  <cp:lastModifiedBy>Sandra Barrera Fuentes</cp:lastModifiedBy>
  <cp:revision>72</cp:revision>
  <dcterms:created xsi:type="dcterms:W3CDTF">2015-10-15T17:24:26Z</dcterms:created>
  <dcterms:modified xsi:type="dcterms:W3CDTF">2019-02-25T18:52:41Z</dcterms:modified>
</cp:coreProperties>
</file>